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6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hu-HU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lang="hu-H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Team Work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lang="hu-HU" sz="1000" strike="noStrike" u="none">
                      <a:solidFill>
                        <a:srgbClr val="000000"/>
                      </a:solidFill>
                      <a:uFillTx/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lang="hu-HU" sz="10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Buda Levente István </c:v>
                </c:pt>
                <c:pt idx="1">
                  <c:v>Ócsai Márk </c:v>
                </c:pt>
                <c:pt idx="2">
                  <c:v>Surmann Márk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lang="hu-HU" sz="1000" strike="noStrike" u="none">
              <a:solidFill>
                <a:srgbClr val="000000"/>
              </a:solidFill>
              <a:uFillTx/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Grey Eleg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12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13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4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5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6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7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8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19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0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1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2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3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4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5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6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7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8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29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0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34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35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6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7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8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39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0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1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2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3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4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5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6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7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8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49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0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1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2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57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58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59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0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1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2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3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6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7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8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69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0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2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3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4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5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79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80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1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2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3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4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5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6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7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8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9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0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1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2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3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4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5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6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7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02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303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4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5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6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7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8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9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0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1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2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3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4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5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6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7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8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9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0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24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325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6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7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8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9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0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1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2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3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4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5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6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7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8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9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0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1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2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47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348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9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1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2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3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4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5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6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7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8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9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0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1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2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3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4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5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69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370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1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2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3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4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5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6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7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8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9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0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1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2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3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4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5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6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7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392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393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4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5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6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7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8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9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0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1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2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3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4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5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6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7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8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9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10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  <p:sldLayoutId id="2147483684" r:id="rId3"/>
    <p:sldLayoutId id="2147483685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419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420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1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2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3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4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5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6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7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8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9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0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1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2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3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4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5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6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7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25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26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7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8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9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1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3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4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5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6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7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8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39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0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2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43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49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50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1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2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3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4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5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6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7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59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0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3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4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5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6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67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73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74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6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7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8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0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1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2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3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4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5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6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7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8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89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1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97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98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99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0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2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3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4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5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6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7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8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09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0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1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2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3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4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21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122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3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4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5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6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7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8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29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0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1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2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3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4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5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6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7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8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39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44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145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6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7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49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0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1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2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3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5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59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0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1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2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hu-H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67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168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69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0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1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2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3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4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5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6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7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8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79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0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1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2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3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4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85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"/>
          <p:cNvSpPr/>
          <p:nvPr/>
        </p:nvSpPr>
        <p:spPr>
          <a:xfrm>
            <a:off x="0" y="4114080"/>
            <a:ext cx="10071000" cy="154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trike="noStrike" u="none">
              <a:solidFill>
                <a:srgbClr val="000000"/>
              </a:solidFill>
              <a:uFillTx/>
              <a:latin typeface="Noto Sans"/>
              <a:ea typeface="DejaVu Sans"/>
            </a:endParaRPr>
          </a:p>
        </p:txBody>
      </p:sp>
      <p:grpSp>
        <p:nvGrpSpPr>
          <p:cNvPr id="190" name=""/>
          <p:cNvGrpSpPr/>
          <p:nvPr/>
        </p:nvGrpSpPr>
        <p:grpSpPr>
          <a:xfrm>
            <a:off x="360" y="360"/>
            <a:ext cx="10071360" cy="4105800"/>
            <a:chOff x="360" y="360"/>
            <a:chExt cx="10071360" cy="4105800"/>
          </a:xfrm>
        </p:grpSpPr>
        <p:sp>
          <p:nvSpPr>
            <p:cNvPr id="191" name=""/>
            <p:cNvSpPr/>
            <p:nvPr/>
          </p:nvSpPr>
          <p:spPr>
            <a:xfrm>
              <a:off x="360" y="360"/>
              <a:ext cx="10071360" cy="410580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2" name=""/>
            <p:cNvSpPr/>
            <p:nvPr/>
          </p:nvSpPr>
          <p:spPr>
            <a:xfrm>
              <a:off x="360" y="1280160"/>
              <a:ext cx="1546200" cy="63180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ffffff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3" name=""/>
            <p:cNvSpPr/>
            <p:nvPr/>
          </p:nvSpPr>
          <p:spPr>
            <a:xfrm>
              <a:off x="914760" y="1920240"/>
              <a:ext cx="1271520" cy="18201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4" name=""/>
            <p:cNvSpPr/>
            <p:nvPr/>
          </p:nvSpPr>
          <p:spPr>
            <a:xfrm>
              <a:off x="2194920" y="548640"/>
              <a:ext cx="1271520" cy="18205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5" name=""/>
            <p:cNvSpPr/>
            <p:nvPr/>
          </p:nvSpPr>
          <p:spPr>
            <a:xfrm>
              <a:off x="3474720" y="1188720"/>
              <a:ext cx="35784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6" name=""/>
            <p:cNvSpPr/>
            <p:nvPr/>
          </p:nvSpPr>
          <p:spPr>
            <a:xfrm>
              <a:off x="4206240" y="360"/>
              <a:ext cx="1454760" cy="90576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4663440" y="914400"/>
              <a:ext cx="997560" cy="44892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8" name=""/>
            <p:cNvSpPr/>
            <p:nvPr/>
          </p:nvSpPr>
          <p:spPr>
            <a:xfrm>
              <a:off x="3474720" y="1737360"/>
              <a:ext cx="3100680" cy="99756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4114800" y="2743200"/>
              <a:ext cx="1454760" cy="9972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0" name=""/>
            <p:cNvSpPr/>
            <p:nvPr/>
          </p:nvSpPr>
          <p:spPr>
            <a:xfrm>
              <a:off x="6583320" y="1463040"/>
              <a:ext cx="1546200" cy="44892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1" name=""/>
            <p:cNvSpPr/>
            <p:nvPr/>
          </p:nvSpPr>
          <p:spPr>
            <a:xfrm>
              <a:off x="7314840" y="1920240"/>
              <a:ext cx="1454760" cy="163728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2" name=""/>
            <p:cNvSpPr/>
            <p:nvPr/>
          </p:nvSpPr>
          <p:spPr>
            <a:xfrm>
              <a:off x="2743200" y="2377440"/>
              <a:ext cx="540000" cy="8143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8595000" y="360"/>
              <a:ext cx="1476720" cy="1454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4" name=""/>
            <p:cNvSpPr/>
            <p:nvPr/>
          </p:nvSpPr>
          <p:spPr>
            <a:xfrm>
              <a:off x="6766200" y="360"/>
              <a:ext cx="266400" cy="99720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5" name=""/>
            <p:cNvSpPr/>
            <p:nvPr/>
          </p:nvSpPr>
          <p:spPr>
            <a:xfrm>
              <a:off x="1554840" y="360"/>
              <a:ext cx="174600" cy="90576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6" name=""/>
            <p:cNvSpPr/>
            <p:nvPr/>
          </p:nvSpPr>
          <p:spPr>
            <a:xfrm>
              <a:off x="360" y="3017160"/>
              <a:ext cx="357480" cy="10890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7" name=""/>
            <p:cNvSpPr/>
            <p:nvPr/>
          </p:nvSpPr>
          <p:spPr>
            <a:xfrm>
              <a:off x="9600840" y="2560320"/>
              <a:ext cx="357840" cy="15458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  <p:sp>
          <p:nvSpPr>
            <p:cNvPr id="208" name=""/>
            <p:cNvSpPr/>
            <p:nvPr/>
          </p:nvSpPr>
          <p:spPr>
            <a:xfrm>
              <a:off x="8777880" y="1828800"/>
              <a:ext cx="357480" cy="357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hu-HU" sz="1800" strike="noStrike" u="none">
                <a:solidFill>
                  <a:srgbClr val="000000"/>
                </a:solidFill>
                <a:uFillTx/>
                <a:latin typeface="Noto Sans"/>
                <a:ea typeface="DejaVu Sans"/>
              </a:endParaRPr>
            </a:p>
          </p:txBody>
        </p:sp>
      </p:grp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68000" y="46764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u-H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hu-H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2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0" y="1572120"/>
            <a:ext cx="1005372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rgbClr val="000000"/>
                </a:solidFill>
                <a:uFillTx/>
                <a:latin typeface="Arial"/>
              </a:rPr>
              <a:t>Étlap </a:t>
            </a:r>
            <a:r>
              <a:rPr b="0" lang="en-US" sz="60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685440" y="3657240"/>
            <a:ext cx="4567320" cy="15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225"/>
              </a:spcBef>
              <a:spcAft>
                <a:spcPts val="1440"/>
              </a:spcAf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Created by: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13.D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Szoftver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vegyes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Buda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Levente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István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Ócsai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Surmann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201240" y="403920"/>
            <a:ext cx="9699480" cy="484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35320" y="2016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800" strike="noStrike" u="none">
                <a:solidFill>
                  <a:srgbClr val="000000"/>
                </a:solidFill>
                <a:uFillTx/>
                <a:latin typeface="Arial"/>
              </a:rPr>
              <a:t>Tools Used</a:t>
            </a:r>
            <a:endParaRPr b="0" lang="hu-HU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8605440" cy="411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</a:rPr>
              <a:t>Frontend / Website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HTML CSS JavaScript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Tailwind: CSS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Vue.js: JavaScript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</a:rPr>
              <a:t>Backend / RESTful API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Go programming language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Gin: HTTP web framework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Database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MySQL or MariaDB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/>
          </p:nvPr>
        </p:nvSpPr>
        <p:spPr>
          <a:xfrm>
            <a:off x="914400" y="914400"/>
            <a:ext cx="8605800" cy="456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Version Control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Git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GitHub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Text Editor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Visual Studio Code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GNU Emacs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Operating System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Microsoft Windows 10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Gentoo GNU/Linux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hu-HU" sz="26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Testing</a:t>
            </a: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22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hu-HU" sz="2400" strike="noStrike" u="none">
                <a:solidFill>
                  <a:srgbClr val="000000"/>
                </a:solidFill>
                <a:uFillTx/>
                <a:latin typeface="Arial"/>
                <a:ea typeface="Calibri"/>
              </a:rPr>
              <a:t>VSCode REST Client</a:t>
            </a: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409"/>
              </a:spcAft>
              <a:buNone/>
              <a:tabLst>
                <a:tab algn="l" pos="0"/>
              </a:tabLst>
            </a:pPr>
            <a:endParaRPr b="0" lang="hu-HU" sz="2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endParaRPr b="0" lang="hu-H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Structure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Focus on 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Simplicity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&amp; </a:t>
            </a:r>
            <a:r>
              <a:rPr b="1" lang="en-US" sz="3200" strike="noStrike" u="none">
                <a:solidFill>
                  <a:srgbClr val="000000"/>
                </a:solidFill>
                <a:uFillTx/>
                <a:latin typeface="Arial"/>
              </a:rPr>
              <a:t>Efficiency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3 main 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RESTful API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Database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65988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Single page application (SPA) written in Vue.js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3 main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index.html, main.ts (initialization)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App.vue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Components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1143360" y="122760"/>
            <a:ext cx="7999920" cy="496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RESTful API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RESTful API written in Go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2 main 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main.go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Restapi package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914400" y="555480"/>
            <a:ext cx="8347320" cy="4701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68000" y="65988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Database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MySQL or MariaDB SQL database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3 main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parts: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Customers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Foods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Orders</a:t>
            </a:r>
            <a:r>
              <a:rPr b="0" lang="hu-HU" sz="28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table</a:t>
            </a:r>
            <a:endParaRPr b="0" lang="hu-H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728280" y="2057400"/>
            <a:ext cx="8414640" cy="270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6840" y="685440"/>
            <a:ext cx="9063000" cy="9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Introduction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Project Aim and Idea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Architecture and Implementation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OpenSymbol"/>
              <a:buAutoNum type="arabicParenR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Team Work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382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A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rchitecture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74880" y="2044080"/>
            <a:ext cx="9829440" cy="93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Team 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Work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239400" y="1799280"/>
            <a:ext cx="478728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Buda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Levente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István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25%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Ócsai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25%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Team Leader: </a:t>
            </a:r>
            <a:r>
              <a:rPr b="0" lang="en-US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Surmann </a:t>
            </a:r>
            <a:r>
              <a:rPr b="0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Márk </a:t>
            </a:r>
            <a:r>
              <a:rPr b="1" lang="hu-HU" sz="2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50%</a:t>
            </a:r>
            <a:endParaRPr b="0" lang="hu-H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476" name=""/>
          <p:cNvGraphicFramePr/>
          <p:nvPr/>
        </p:nvGraphicFramePr>
        <p:xfrm>
          <a:off x="3914640" y="1560960"/>
          <a:ext cx="6163560" cy="3465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Design</a:t>
            </a: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: </a:t>
            </a: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Everyone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Website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User</a:t>
            </a: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: Surmann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Admin: Buda Levente, Ócsai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API: Surmann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Database: Everyone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Testing: Buda Levente, Ócsai Márk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title"/>
          </p:nvPr>
        </p:nvSpPr>
        <p:spPr>
          <a:xfrm>
            <a:off x="4680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Tasks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7" dur="indefinite" restart="never" nodeType="tmRoot">
          <p:childTnLst>
            <p:seq>
              <p:cTn id="298" dur="indefinite" nodeType="mainSeq">
                <p:childTnLst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529200" y="1563840"/>
            <a:ext cx="9063000" cy="146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000000"/>
                </a:solidFill>
                <a:uFillTx/>
                <a:latin typeface="Arial"/>
              </a:rPr>
              <a:t>Thank you for your attention!</a:t>
            </a:r>
            <a:endParaRPr b="0" lang="hu-H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9" dur="indefinite" restart="never" nodeType="tmRoot">
          <p:childTnLst>
            <p:seq>
              <p:cTn id="320" dur="indefinite" nodeType="mainSeq">
                <p:childTnLst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658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Project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A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im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467640" y="1868040"/>
            <a:ext cx="9358920" cy="224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000000"/>
                </a:solidFill>
                <a:uFillTx/>
                <a:latin typeface="Arial"/>
              </a:rPr>
              <a:t>An easy-to-use, responsive, full-stack website, where orders can be placed and picked up on the spot.</a:t>
            </a:r>
            <a:endParaRPr b="0" lang="hu-H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Website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Idea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67640" y="1799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  <a:ea typeface="Droid Sans Fallback"/>
              </a:rPr>
              <a:t>The idea of the website is to fix and simplify the many difficult-to-use websites that are developed by restaurants.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Target</a:t>
            </a:r>
            <a:r>
              <a:rPr b="0" lang="hu-HU" sz="4400" strike="noStrike" u="none">
                <a:solidFill>
                  <a:srgbClr val="000000"/>
                </a:solidFill>
                <a:uFillTx/>
                <a:latin typeface="Arial"/>
              </a:rPr>
              <a:t> A</a:t>
            </a: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udience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467640" y="1835280"/>
            <a:ext cx="9063000" cy="327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For people who want to order efficiently and easily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For restaurants that do not have a website that meets their needs.</a:t>
            </a:r>
            <a:endParaRPr b="0" lang="hu-H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888480"/>
            <a:ext cx="9062640" cy="9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Result</a:t>
            </a:r>
            <a:endParaRPr b="0" lang="hu-H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1196280" y="69120"/>
            <a:ext cx="7693200" cy="5516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2712240" y="97200"/>
            <a:ext cx="4372200" cy="549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307800" y="228600"/>
            <a:ext cx="9519840" cy="4934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297360" y="379800"/>
            <a:ext cx="9530280" cy="4761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Application>LibreOffice/24.8.4.2$Linux_X86_64 LibreOffice_project/bb3cfa12c7b1bf994ecc5649a80400d06cd71002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2024-09-29T20:15:59Z</dcterms:created>
  <dc:creator/>
  <dc:description/>
  <dc:language>en-US</dc:language>
  <cp:lastModifiedBy/>
  <dcterms:modified xsi:type="dcterms:W3CDTF">2025-04-27T18:52:21Z</dcterms:modified>
  <cp:revision>511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